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271" r:id="rId2"/>
    <p:sldId id="585" r:id="rId3"/>
    <p:sldId id="586" r:id="rId4"/>
    <p:sldId id="587" r:id="rId5"/>
    <p:sldId id="588" r:id="rId6"/>
    <p:sldId id="589" r:id="rId7"/>
    <p:sldId id="590" r:id="rId8"/>
    <p:sldId id="591" r:id="rId9"/>
    <p:sldId id="592" r:id="rId10"/>
    <p:sldId id="593" r:id="rId11"/>
    <p:sldId id="594" r:id="rId12"/>
    <p:sldId id="595" r:id="rId13"/>
    <p:sldId id="596" r:id="rId14"/>
    <p:sldId id="59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Introduction to Extensive Form Games (</a:t>
            </a:r>
            <a:r>
              <a:rPr lang="en-US" sz="6000" dirty="0" err="1"/>
              <a:t>pt</a:t>
            </a:r>
            <a:r>
              <a:rPr lang="en-US" sz="6000" dirty="0"/>
              <a:t> 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A1C801-8EC8-B34E-B62B-945614407E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43"/>
    </mc:Choice>
    <mc:Fallback>
      <p:transition spd="slow" advTm="11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AFB75-EB4E-5D4B-836C-E7F217C4C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Induced Normal Form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1676AF-DCF9-114A-B9CE-AF91C65AA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276804"/>
            <a:ext cx="9029700" cy="37338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96F435-8A07-0D49-8A21-7A727C54A0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60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744"/>
    </mc:Choice>
    <mc:Fallback>
      <p:transition spd="slow" advTm="74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333FE-1714-E44B-9F3A-14DAC2475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Induced Normal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24AB5F-E14D-4F4C-B3A3-8F2D68B721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747782"/>
            <a:ext cx="8902700" cy="47498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ACCDA34-4F96-AE44-9D74-EF39708625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233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289"/>
    </mc:Choice>
    <mc:Fallback>
      <p:transition spd="slow" advTm="662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61F51-0573-694D-9EBF-FAAFD280E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Induced Normal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CCD591-E6B9-9245-8344-7482F4F2FC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700" y="1686472"/>
            <a:ext cx="8864600" cy="48514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46EE3A3-C894-4C47-84BF-4A4B53C84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87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33"/>
    </mc:Choice>
    <mc:Fallback>
      <p:transition spd="slow" advTm="46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CBE41-CBF4-E848-A204-FBA57513E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Induced Normal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BBE9D3-1A62-DE4C-8C66-DFD8722FA0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" y="1677932"/>
            <a:ext cx="8839200" cy="42799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20CEF38-54F3-964E-8BED-1BC4EAF297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7311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031"/>
    </mc:Choice>
    <mc:Fallback>
      <p:transition spd="slow" advTm="480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1D471-F33B-3949-B7BC-09B52A406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Induced Normal Form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EB63B6-15BF-DA46-8168-E5101EF16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50" y="1772745"/>
            <a:ext cx="8902700" cy="4826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1472C7-48BA-9746-B93B-6D4AB729C7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129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43"/>
    </mc:Choice>
    <mc:Fallback>
      <p:transition spd="slow" advTm="43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C2E79-3584-8944-8410-776BBD8B3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Sharing 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CD7F4C-56FF-274A-AE2B-7A3A127F0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300" y="2017986"/>
            <a:ext cx="8191500" cy="44196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76643C5-4993-C54B-B807-AA1BA04340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46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12"/>
    </mc:Choice>
    <mc:Fallback>
      <p:transition spd="slow" advTm="208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536C-EC7E-6E4D-80FB-3DE91B456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01552-67AE-A94E-A181-AB8D853AC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pure strategies does each player have in the sharing game?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E91356-E511-B14A-8425-52810010AC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1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35"/>
    </mc:Choice>
    <mc:Fallback>
      <p:transition spd="slow" advTm="28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536C-EC7E-6E4D-80FB-3DE91B456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01552-67AE-A94E-A181-AB8D853AC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pure strategies does each player have in the sharing game?</a:t>
            </a:r>
          </a:p>
          <a:p>
            <a:pPr lvl="1"/>
            <a:r>
              <a:rPr lang="en-US" dirty="0"/>
              <a:t>Player 1: 3; Player 2: 8</a:t>
            </a:r>
          </a:p>
          <a:p>
            <a:pPr lvl="1"/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E155DF-AE41-8F4B-B5C1-069808DA17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02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752"/>
    </mc:Choice>
    <mc:Fallback>
      <p:transition spd="slow" advTm="59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B536C-EC7E-6E4D-80FB-3DE91B456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01552-67AE-A94E-A181-AB8D853AC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How many pure strategies does each player have in the sharing game?</a:t>
            </a:r>
          </a:p>
          <a:p>
            <a:pPr lvl="1"/>
            <a:r>
              <a:rPr lang="en-US" sz="2000" dirty="0"/>
              <a:t>Player 1: 3; Player 2: 8</a:t>
            </a:r>
          </a:p>
          <a:p>
            <a:r>
              <a:rPr lang="en-US" sz="2400" dirty="0"/>
              <a:t>A </a:t>
            </a:r>
            <a:r>
              <a:rPr lang="en-US" sz="2400" dirty="0">
                <a:solidFill>
                  <a:srgbClr val="C00000"/>
                </a:solidFill>
              </a:rPr>
              <a:t>pure strategy </a:t>
            </a:r>
            <a:r>
              <a:rPr lang="en-US" sz="2400" dirty="0"/>
              <a:t>for a player in a perfect information game is a </a:t>
            </a:r>
            <a:r>
              <a:rPr lang="en-US" sz="2400" b="1" i="1" dirty="0">
                <a:solidFill>
                  <a:srgbClr val="C00000"/>
                </a:solidFill>
              </a:rPr>
              <a:t>complete specification </a:t>
            </a:r>
            <a:r>
              <a:rPr lang="en-US" sz="2400" dirty="0"/>
              <a:t>of which deterministic action to choose at every decision node belonging to that player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B5614-CC0D-A949-91B7-1A4CF10CEA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4251452"/>
            <a:ext cx="8407400" cy="24511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ACE2524-81A3-964F-871E-A8C763168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071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965"/>
    </mc:Choice>
    <mc:Fallback>
      <p:transition spd="slow" advTm="33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D6F2-9FC2-2847-BDC7-9AF3D3E9C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A3BB2A-FAFA-3C42-8E9F-8129C57DFB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898650"/>
            <a:ext cx="8343900" cy="42799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ABB2AFA-9C7B-B147-9B27-FB409F7F88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47881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82"/>
    </mc:Choice>
    <mc:Fallback>
      <p:transition spd="slow" advTm="40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EBDB-0AA6-0C45-8578-8F7E9C214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 Example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E5EB836-D83B-A244-BF8D-17E847C380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" y="1668299"/>
            <a:ext cx="8458200" cy="46355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DCAE6C1-81C6-0947-ADC1-BF63098D69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923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52"/>
    </mc:Choice>
    <mc:Fallback>
      <p:transition spd="slow" advTm="364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99CD1-1BC7-664A-9D40-441B4886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Pure Strategies Example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F6FF7-125C-9B4E-A576-790569007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" y="1698400"/>
            <a:ext cx="7866993" cy="500415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61A70C7-6C94-8943-85E2-6F8398C15A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934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499"/>
    </mc:Choice>
    <mc:Fallback>
      <p:transition spd="slow" advTm="80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06EA5-5E04-E44F-B081-C3D0BE554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Nash Equilibria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005F55-76A1-4D4F-88F8-28CD520482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00" y="2048860"/>
            <a:ext cx="8407400" cy="40005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34D5117-FF6D-9F49-8B14-EB6745CEA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71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808"/>
    </mc:Choice>
    <mc:Fallback>
      <p:transition spd="slow" advTm="80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13240</TotalTime>
  <Words>134</Words>
  <Application>Microsoft Macintosh PowerPoint</Application>
  <PresentationFormat>On-screen Show (4:3)</PresentationFormat>
  <Paragraphs>21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Introduction to Extensive Form Games (pt 2)</vt:lpstr>
      <vt:lpstr>Example: Sharing Game</vt:lpstr>
      <vt:lpstr>Pure Strategies</vt:lpstr>
      <vt:lpstr>Pure Strategies</vt:lpstr>
      <vt:lpstr>Pure Strategies</vt:lpstr>
      <vt:lpstr>Pure Strategies Example</vt:lpstr>
      <vt:lpstr>Pure Strategies Example</vt:lpstr>
      <vt:lpstr>Pure Strategies Example</vt:lpstr>
      <vt:lpstr>Nash Equilibria </vt:lpstr>
      <vt:lpstr>Induced Normal Form</vt:lpstr>
      <vt:lpstr>Induced Normal Form</vt:lpstr>
      <vt:lpstr>Induced Normal Form</vt:lpstr>
      <vt:lpstr>Induced Normal Form</vt:lpstr>
      <vt:lpstr>Induced Normal Form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51</cp:revision>
  <dcterms:created xsi:type="dcterms:W3CDTF">2012-04-16T18:51:36Z</dcterms:created>
  <dcterms:modified xsi:type="dcterms:W3CDTF">2020-11-17T09:55:55Z</dcterms:modified>
</cp:coreProperties>
</file>

<file path=docProps/thumbnail.jpeg>
</file>